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>
        <p:scale>
          <a:sx n="96" d="100"/>
          <a:sy n="96" d="100"/>
        </p:scale>
        <p:origin x="-414" y="-246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FFEA19-D292-42D0-B600-6AD6C033119B}" type="datetimeFigureOut">
              <a:rPr lang="ru-RU"/>
              <a:pPr>
                <a:defRPr/>
              </a:pPr>
              <a:t>22.07.2021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CF8EF5-AA0F-4245-BBD9-2116E41CD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5890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34CA8-7F5E-4418-B694-39F4667B4708}" type="datetime1">
              <a:rPr lang="ru-RU"/>
              <a:pPr>
                <a:defRPr/>
              </a:pPr>
              <a:t>22.07.2021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78F4E-529A-424F-9D45-DCB591DB6D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28B3C-EEF1-4622-8E66-87B744683811}" type="datetime1">
              <a:rPr lang="ru-RU"/>
              <a:pPr>
                <a:defRPr/>
              </a:pPr>
              <a:t>22.07.2021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82FEA-A0DA-4046-BDA6-56A93C7B8F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D7B89-5A51-4439-8778-5CDE132A1E08}" type="datetime1">
              <a:rPr lang="ru-RU"/>
              <a:pPr>
                <a:defRPr/>
              </a:pPr>
              <a:t>22.07.2021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891B5-FDA5-4426-BAC2-D2861B1F2B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DA8C6-5FDA-4CF4-BF6A-5C81B6BD0330}" type="datetime1">
              <a:rPr lang="ru-RU"/>
              <a:pPr>
                <a:defRPr/>
              </a:pPr>
              <a:t>22.07.2021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D9DFC-C7DB-47E0-A7D2-2A2590C80F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0D791-7262-4211-B326-E31CD91B0B30}" type="datetime1">
              <a:rPr lang="ru-RU"/>
              <a:pPr>
                <a:defRPr/>
              </a:pPr>
              <a:t>22.07.2021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7E1B4-B740-4059-864A-206B21026D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58397-F3C7-4094-B409-35F61B566BA0}" type="datetime1">
              <a:rPr lang="ru-RU"/>
              <a:pPr>
                <a:defRPr/>
              </a:pPr>
              <a:t>22.07.2021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15086-FBCD-4C9A-9210-3484ED0CFC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1CD09-D37C-4362-9C9E-C54EAA56C7AB}" type="datetime1">
              <a:rPr lang="ru-RU"/>
              <a:pPr>
                <a:defRPr/>
              </a:pPr>
              <a:t>22.07.2021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B6E17-ED08-4DCD-BB72-155BFA060F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039A8-0B42-4956-936B-EE78F2737F26}" type="datetime1">
              <a:rPr lang="ru-RU"/>
              <a:pPr>
                <a:defRPr/>
              </a:pPr>
              <a:t>22.07.2021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B0505-F023-4D5B-9FC4-61833D8BB5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8C9AD-BD52-4712-9AAF-709CEA89A141}" type="datetime1">
              <a:rPr lang="ru-RU"/>
              <a:pPr>
                <a:defRPr/>
              </a:pPr>
              <a:t>22.07.2021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B292B-B2BA-496C-810B-0D387EA155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66B00-1734-4B82-A1E0-5BB57E860B13}" type="datetime1">
              <a:rPr lang="ru-RU"/>
              <a:pPr>
                <a:defRPr/>
              </a:pPr>
              <a:t>22.07.2021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2249A-71C9-488A-AA15-0B7E04049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54497-672A-44E9-BD7B-6B1D870A80B4}" type="datetime1">
              <a:rPr lang="ru-RU"/>
              <a:pPr>
                <a:defRPr/>
              </a:pPr>
              <a:t>22.07.2021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C400B-7551-4DFB-A547-471DCFA8DB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0"/>
            <a:ext cx="8075612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9A719E-5B87-45A3-BEC3-ABD0844A025D}" type="datetime1">
              <a:rPr lang="ru-RU"/>
              <a:pPr>
                <a:defRPr/>
              </a:pPr>
              <a:t>22.07.2021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526353-5454-4EAE-846A-28DD8FE031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323747" y="227105"/>
            <a:ext cx="8075612" cy="349250"/>
          </a:xfrm>
        </p:spPr>
        <p:txBody>
          <a:bodyPr/>
          <a:lstStyle/>
          <a:p>
            <a:pPr eaLnBrk="1" hangingPunct="1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ФОТОРЕПОРТАЖ МАДОУ «Детский сад №328»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9FD34-B9FA-4396-B0AD-E3A2CC450B47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14339" name="Объект 3"/>
          <p:cNvSpPr txBox="1">
            <a:spLocks/>
          </p:cNvSpPr>
          <p:nvPr/>
        </p:nvSpPr>
        <p:spPr bwMode="auto">
          <a:xfrm>
            <a:off x="5435600" y="768350"/>
            <a:ext cx="2963863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ru-RU" sz="2800"/>
          </a:p>
        </p:txBody>
      </p:sp>
      <p:pic>
        <p:nvPicPr>
          <p:cNvPr id="14340" name="Рисунок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40916"/>
            <a:ext cx="2232025" cy="297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038" y="771525"/>
            <a:ext cx="2700337" cy="360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768350"/>
            <a:ext cx="2566987" cy="401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06B7C4-A498-4FB1-8C50-7DF19B8AF2F4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188" y="249238"/>
            <a:ext cx="8075612" cy="414337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/>
          <a:p>
            <a:pPr algn="ctr">
              <a:lnSpc>
                <a:spcPct val="80000"/>
              </a:lnSpc>
            </a:pPr>
            <a:endParaRPr lang="ru-RU" sz="1000" b="1" dirty="0">
              <a:solidFill>
                <a:srgbClr val="17375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500" b="1" dirty="0">
                <a:solidFill>
                  <a:srgbClr val="17375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МАДОУ «Детский сад №328</a:t>
            </a:r>
            <a:r>
              <a:rPr lang="ru-RU" sz="1500" b="1" dirty="0" smtClean="0">
                <a:solidFill>
                  <a:srgbClr val="17375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1500" b="1" dirty="0">
              <a:solidFill>
                <a:srgbClr val="17375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5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День семьи и увлечений</a:t>
            </a:r>
            <a:endParaRPr lang="ru-RU" sz="15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Выноска-облако 8"/>
          <p:cNvSpPr>
            <a:spLocks noChangeArrowheads="1"/>
          </p:cNvSpPr>
          <p:nvPr/>
        </p:nvSpPr>
        <p:spPr bwMode="auto">
          <a:xfrm>
            <a:off x="2441908" y="1350964"/>
            <a:ext cx="4290331" cy="2738560"/>
          </a:xfrm>
          <a:prstGeom prst="cloudCallout">
            <a:avLst>
              <a:gd name="adj1" fmla="val -9764"/>
              <a:gd name="adj2" fmla="val 45347"/>
            </a:avLst>
          </a:prstGeom>
          <a:solidFill>
            <a:srgbClr val="B9CDE5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>
            <a:off x="1476375" y="814388"/>
            <a:ext cx="1439863" cy="107950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827088" y="1893888"/>
            <a:ext cx="1506537" cy="139858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042988" y="3579813"/>
            <a:ext cx="1482725" cy="118903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557963" y="946150"/>
            <a:ext cx="1470025" cy="122872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7169150" y="2189163"/>
            <a:ext cx="1320800" cy="126047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5580063" y="3663950"/>
            <a:ext cx="1589087" cy="1211263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70" name="TextBox 15"/>
          <p:cNvSpPr txBox="1">
            <a:spLocks noChangeArrowheads="1"/>
          </p:cNvSpPr>
          <p:nvPr/>
        </p:nvSpPr>
        <p:spPr bwMode="auto">
          <a:xfrm>
            <a:off x="2843212" y="1948597"/>
            <a:ext cx="3714751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dirty="0"/>
              <a:t>Совместно с музыкальным руководителем, педагогами и детьми вторых младших, средних и старших групп проведено мероприятие «День семьи и увлечений». Дети закрепили знания о семье, семейных ценностях, семейных увлечениях. Мероприятие помогло выразить любовь и уважение к семье, семейным забавам. Устроена выставка рисунков на тему «Моя семья».</a:t>
            </a:r>
          </a:p>
        </p:txBody>
      </p:sp>
      <p:sp>
        <p:nvSpPr>
          <p:cNvPr id="15371" name="TextBox 16"/>
          <p:cNvSpPr txBox="1">
            <a:spLocks noChangeArrowheads="1"/>
          </p:cNvSpPr>
          <p:nvPr/>
        </p:nvSpPr>
        <p:spPr bwMode="auto">
          <a:xfrm>
            <a:off x="6935788" y="1350963"/>
            <a:ext cx="1341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sp>
        <p:nvSpPr>
          <p:cNvPr id="15372" name="TextBox 17"/>
          <p:cNvSpPr txBox="1">
            <a:spLocks noChangeArrowheads="1"/>
          </p:cNvSpPr>
          <p:nvPr/>
        </p:nvSpPr>
        <p:spPr bwMode="auto">
          <a:xfrm>
            <a:off x="7451725" y="3003550"/>
            <a:ext cx="1343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pic>
        <p:nvPicPr>
          <p:cNvPr id="15373" name="Рисунок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D:\328 ДС\ФОТО\День семьи\162686358765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8" t="11649" r="8630" b="6506"/>
          <a:stretch/>
        </p:blipFill>
        <p:spPr bwMode="auto">
          <a:xfrm>
            <a:off x="660803" y="423479"/>
            <a:ext cx="2255435" cy="169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328 ДС\ФОТО\День семьи\16268635877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03" y="2203401"/>
            <a:ext cx="2168616" cy="194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:\328 ДС\ФОТО\День семьи\162686360956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803" y="527322"/>
            <a:ext cx="1859110" cy="247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D:\328 ДС\ФОТО\День семьи\162686360957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62"/>
          <a:stretch/>
        </p:blipFill>
        <p:spPr bwMode="auto">
          <a:xfrm>
            <a:off x="7273606" y="3074146"/>
            <a:ext cx="1699261" cy="186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328 ДС\ФОТО\День семьи\162686363861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953" y="3071786"/>
            <a:ext cx="1521835" cy="203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3308</TotalTime>
  <Words>79</Words>
  <Application>Microsoft Office PowerPoint</Application>
  <PresentationFormat>Экран (16:9)</PresentationFormat>
  <Paragraphs>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2_Тема Office</vt:lpstr>
      <vt:lpstr>ФОТОРЕПОРТАЖ МАДОУ «Детский сад №328»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Admin</cp:lastModifiedBy>
  <cp:revision>428</cp:revision>
  <cp:lastPrinted>2021-02-04T07:26:50Z</cp:lastPrinted>
  <dcterms:created xsi:type="dcterms:W3CDTF">2015-10-13T08:15:21Z</dcterms:created>
  <dcterms:modified xsi:type="dcterms:W3CDTF">2021-07-22T11:03:50Z</dcterms:modified>
</cp:coreProperties>
</file>